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9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9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47" r:id="rId162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62" Type="http://schemas.openxmlformats.org/officeDocument/2006/relationships/slide" Target="slides/slide92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7.gif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9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7" name="Shape 4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8" name="Google Shape;4518;p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19" name="Google Shape;4519;p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520" name="Google Shape;4520;p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177.gif"/></Relationships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1" name="Shape 4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2" name="Google Shape;4522;p6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3850" y="742950"/>
            <a:ext cx="4250531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4523" name="Google Shape;4523;p648"/>
          <p:cNvSpPr txBox="1"/>
          <p:nvPr>
            <p:ph idx="1" type="body"/>
          </p:nvPr>
        </p:nvSpPr>
        <p:spPr>
          <a:xfrm>
            <a:off x="323850" y="742950"/>
            <a:ext cx="5667300" cy="2143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24" name="Google Shape;4524;p648"/>
          <p:cNvSpPr txBox="1"/>
          <p:nvPr>
            <p:ph idx="2" type="body"/>
          </p:nvPr>
        </p:nvSpPr>
        <p:spPr>
          <a:xfrm>
            <a:off x="304800" y="394335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93939"/>
              </a:buClr>
              <a:buSzPts val="1400"/>
              <a:buFont typeface="Arial"/>
              <a:buNone/>
            </a:pPr>
            <a:r>
              <a:rPr b="0" i="0" lang="zh-CN" sz="1800" u="none" cap="none" strike="noStrike">
                <a:solidFill>
                  <a:srgbClr val="393939"/>
                </a:solidFill>
                <a:latin typeface="Arial"/>
                <a:ea typeface="Arial"/>
                <a:cs typeface="Arial"/>
                <a:sym typeface="Arial"/>
              </a:rPr>
              <a:t>The process, in Datasheet view.</a:t>
            </a:r>
            <a:endParaRPr b="0" i="0" sz="1800" u="none" cap="none" strike="noStrike">
              <a:solidFill>
                <a:srgbClr val="39393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5" name="Google Shape;4525;p648"/>
          <p:cNvSpPr txBox="1"/>
          <p:nvPr>
            <p:ph idx="3" type="body"/>
          </p:nvPr>
        </p:nvSpPr>
        <p:spPr>
          <a:xfrm>
            <a:off x="6248400" y="557213"/>
            <a:ext cx="2667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rPr b="1" i="0" lang="zh-CN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Datasheet view </a:t>
            </a:r>
            <a:r>
              <a:rPr b="0" i="0" lang="zh-C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provides a visual way to create a table.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6" name="Google Shape;4526;p648"/>
          <p:cNvSpPr txBox="1"/>
          <p:nvPr>
            <p:ph idx="4" type="body"/>
          </p:nvPr>
        </p:nvSpPr>
        <p:spPr>
          <a:xfrm>
            <a:off x="6248400" y="1157288"/>
            <a:ext cx="2667000" cy="23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lnSpc>
                <a:spcPct val="100000"/>
              </a:lnSpc>
              <a:spcBef>
                <a:spcPts val="320"/>
              </a:spcBef>
              <a:spcAft>
                <a:spcPts val="30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rPr b="0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add your fields, click the first blank field header – the words </a:t>
            </a:r>
            <a:r>
              <a:rPr b="1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Click to Add</a:t>
            </a:r>
            <a:r>
              <a:rPr b="0" i="0" lang="zh-C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That starts a menu of data types, and you select a data type for the field. After that, the field header then becomes available for writing, so... 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7" name="Google Shape;4527;p648"/>
          <p:cNvSpPr txBox="1"/>
          <p:nvPr>
            <p:ph idx="11" type="ftr"/>
          </p:nvPr>
        </p:nvSpPr>
        <p:spPr>
          <a:xfrm>
            <a:off x="2590800" y="3575448"/>
            <a:ext cx="39624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C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